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erverZoom="50263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9" d="100"/>
          <a:sy n="109" d="100"/>
        </p:scale>
        <p:origin x="110" y="2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D2ED455C-5080-45F5-89DF-3AF4D4B53B4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E031AF7D-8E33-4D4F-AE2B-15AB07EDA4C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58A35F73-ADAB-456F-BC81-A10CBE06B2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70B509-9612-4A78-B9D9-49D34F922F96}" type="datetimeFigureOut">
              <a:rPr lang="zh-CN" altLang="en-US" smtClean="0"/>
              <a:t>2020/4/7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766790BD-21CD-469F-9347-9A47517667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1F96F364-5FFA-4AF1-92EF-18B0C716C3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E8BF9-2DAA-42AA-8EEB-3460B79142A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185030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96C4020-5C55-4B66-BE4A-F539E430D5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CFDB4A9E-1288-4EF5-A2B2-E136046EE65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097F7859-3076-4CF8-A313-E863BBEF7D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70B509-9612-4A78-B9D9-49D34F922F96}" type="datetimeFigureOut">
              <a:rPr lang="zh-CN" altLang="en-US" smtClean="0"/>
              <a:t>2020/4/7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6F7E2BFD-6225-4330-ABAE-1923D07549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C5359D44-6ACB-4D9F-B953-3206EEC359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E8BF9-2DAA-42AA-8EEB-3460B79142A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843189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ADE90C4D-E96E-4238-A5B4-8F954F49994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97A7598F-DD61-4794-B38A-85B54FD2A5E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41EC3AEA-7E96-42DA-A561-3C56B8A67D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70B509-9612-4A78-B9D9-49D34F922F96}" type="datetimeFigureOut">
              <a:rPr lang="zh-CN" altLang="en-US" smtClean="0"/>
              <a:t>2020/4/7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173684AD-38EB-4E26-BB06-0EBDE2B6D4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4C2F10CB-CECC-41EC-9B86-CBD0BC4DF2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E8BF9-2DAA-42AA-8EEB-3460B79142A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416765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461AB3D-5425-4278-90F0-9B50AF4AF2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1F36541F-4686-4613-90BD-6E7919577A5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FECCE987-8F6D-486E-A4BD-5AD6CA780C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70B509-9612-4A78-B9D9-49D34F922F96}" type="datetimeFigureOut">
              <a:rPr lang="zh-CN" altLang="en-US" smtClean="0"/>
              <a:t>2020/4/7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C89CFF12-7452-4BED-8B9D-F648E8D360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DF258199-D35D-4868-BE2C-D0B3238B83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E8BF9-2DAA-42AA-8EEB-3460B79142A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664741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1163DCB-BB53-41F0-A31D-0FABA80BCC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BF88EC83-59A7-4D29-AB5A-EE0554D2573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D04B8822-395B-4C05-AF03-E1FCD7F17B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70B509-9612-4A78-B9D9-49D34F922F96}" type="datetimeFigureOut">
              <a:rPr lang="zh-CN" altLang="en-US" smtClean="0"/>
              <a:t>2020/4/7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D5835F54-D840-49C2-8317-0E722BFE30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62ED202A-254F-4647-B141-53D25F61D8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E8BF9-2DAA-42AA-8EEB-3460B79142A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687833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85534FE-D63E-4539-A46F-B30D809713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357D4658-D479-4529-952B-21948B16E53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B29064B7-DDEF-4649-8343-9D1F8D27EF8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6022DA08-2A29-4665-A85C-842EEF77DA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70B509-9612-4A78-B9D9-49D34F922F96}" type="datetimeFigureOut">
              <a:rPr lang="zh-CN" altLang="en-US" smtClean="0"/>
              <a:t>2020/4/7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A1648412-2482-48AB-8956-5EB8A70FB4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D7F41559-AF84-4EBA-B28C-851D0466AB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E8BF9-2DAA-42AA-8EEB-3460B79142A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785907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7CAF8E9-3F97-4247-B726-45FFCC53F4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9F38341D-5136-46A2-9282-2D3EB0AE0D3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5AF1CEDD-776E-4A8F-99B6-6E6C7239F61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F2468D5B-B64C-475A-A51E-A9096AE2722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79B79627-F2F7-45B3-AEB9-F10B7A1DB32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B6B746F3-1DD4-4560-B504-A821643990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70B509-9612-4A78-B9D9-49D34F922F96}" type="datetimeFigureOut">
              <a:rPr lang="zh-CN" altLang="en-US" smtClean="0"/>
              <a:t>2020/4/7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A2F9B694-A91A-4A57-BABE-52B52BEDAD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41147414-70A8-4E1D-91C4-F0D4804DC6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E8BF9-2DAA-42AA-8EEB-3460B79142A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347859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2C97C1CA-4682-4770-9C76-002FBA1CA2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D15F110D-6F04-4B8C-AA25-54754095DA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70B509-9612-4A78-B9D9-49D34F922F96}" type="datetimeFigureOut">
              <a:rPr lang="zh-CN" altLang="en-US" smtClean="0"/>
              <a:t>2020/4/7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921D9F3A-5897-48DD-9A0D-6B30A3DEF8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55DF7FAB-63EC-4181-8B57-216FF01C9B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E8BF9-2DAA-42AA-8EEB-3460B79142A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558530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E54BB8CA-02D5-4B1F-AD32-1089AFB700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70B509-9612-4A78-B9D9-49D34F922F96}" type="datetimeFigureOut">
              <a:rPr lang="zh-CN" altLang="en-US" smtClean="0"/>
              <a:t>2020/4/7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12718A21-0CCF-4AF0-BE2E-C22CF4C155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527CAC07-1FE1-4BF9-BEDC-9D739E3E95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E8BF9-2DAA-42AA-8EEB-3460B79142A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825134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C36666B-445F-496E-9CFA-380BE9B563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E3BCB6EC-ECD8-4535-8362-D616057D45D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43D0BFDE-9F36-474C-94BE-8AF68D29084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A3316812-5A25-47AE-A7D8-DC8D8C9D2F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70B509-9612-4A78-B9D9-49D34F922F96}" type="datetimeFigureOut">
              <a:rPr lang="zh-CN" altLang="en-US" smtClean="0"/>
              <a:t>2020/4/7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BC456060-2C91-4BB8-931F-09DC11E9C8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6495B115-BBD5-46F2-AF98-7BCD9DEEB7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E8BF9-2DAA-42AA-8EEB-3460B79142A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881043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28EB0FB0-031C-4AEF-B0D2-510EEF5B68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932780AB-6382-438B-8888-4DC68E0E088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58868CFA-ECB8-416C-BB87-DF6DCC530F0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427EC1D1-53E3-4399-93C9-01FE85FB3F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70B509-9612-4A78-B9D9-49D34F922F96}" type="datetimeFigureOut">
              <a:rPr lang="zh-CN" altLang="en-US" smtClean="0"/>
              <a:t>2020/4/7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ED51EFFA-806C-4CD1-84D3-A4CF8AB15A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62BBFDDB-30CD-40D5-8D75-258609AF55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E8BF9-2DAA-42AA-8EEB-3460B79142A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560180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CF10773D-9CF3-4D79-8EB5-15F518C38A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7887E91C-4CC7-4162-AAB7-3079983F873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CC21A398-FA0B-471F-B05C-269210FEBA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70B509-9612-4A78-B9D9-49D34F922F96}" type="datetimeFigureOut">
              <a:rPr lang="zh-CN" altLang="en-US" smtClean="0"/>
              <a:t>2020/4/7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B5B63AC5-E6A8-4322-AFED-39AF7BFD2BD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4F85AF46-E467-4DFD-B9E7-6CD209BF63C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DE8BF9-2DAA-42AA-8EEB-3460B79142A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145732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Oval 75">
            <a:extLst>
              <a:ext uri="{FF2B5EF4-FFF2-40B4-BE49-F238E27FC236}">
                <a16:creationId xmlns:a16="http://schemas.microsoft.com/office/drawing/2014/main" id="{B0E434BE-EB5D-4F65-A9A7-3347396EB6E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19132" y="361803"/>
            <a:ext cx="4687435" cy="2441443"/>
          </a:xfrm>
          <a:prstGeom prst="ellipse">
            <a:avLst/>
          </a:prstGeom>
          <a:solidFill>
            <a:srgbClr val="FFFF00"/>
          </a:solidFill>
          <a:ln w="38100">
            <a:solidFill>
              <a:srgbClr val="FF3300"/>
            </a:solidFill>
            <a:prstDash val="dash"/>
            <a:round/>
            <a:headEnd/>
            <a:tailEnd/>
          </a:ln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zh-CN" altLang="zh-CN" b="1" dirty="0">
              <a:solidFill>
                <a:srgbClr val="000000"/>
              </a:solidFill>
              <a:latin typeface="Arial" pitchFamily="34" charset="0"/>
              <a:ea typeface="微软雅黑" pitchFamily="34" charset="-122"/>
            </a:endParaRPr>
          </a:p>
        </p:txBody>
      </p:sp>
      <p:grpSp>
        <p:nvGrpSpPr>
          <p:cNvPr id="4" name="Group 2">
            <a:extLst>
              <a:ext uri="{FF2B5EF4-FFF2-40B4-BE49-F238E27FC236}">
                <a16:creationId xmlns:a16="http://schemas.microsoft.com/office/drawing/2014/main" id="{2A80111B-5D45-4D38-B1FF-859FEA018346}"/>
              </a:ext>
            </a:extLst>
          </p:cNvPr>
          <p:cNvGrpSpPr>
            <a:grpSpLocks/>
          </p:cNvGrpSpPr>
          <p:nvPr/>
        </p:nvGrpSpPr>
        <p:grpSpPr bwMode="auto">
          <a:xfrm>
            <a:off x="3372706" y="948303"/>
            <a:ext cx="5152197" cy="1329473"/>
            <a:chOff x="1104" y="1162"/>
            <a:chExt cx="3648" cy="1056"/>
          </a:xfrm>
        </p:grpSpPr>
        <p:sp>
          <p:nvSpPr>
            <p:cNvPr id="5" name="Line 3">
              <a:extLst>
                <a:ext uri="{FF2B5EF4-FFF2-40B4-BE49-F238E27FC236}">
                  <a16:creationId xmlns:a16="http://schemas.microsoft.com/office/drawing/2014/main" id="{CC202C79-F5C8-4385-899D-5E6683D179E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104" y="1306"/>
              <a:ext cx="1488" cy="24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dirty="0">
                <a:solidFill>
                  <a:srgbClr val="000000"/>
                </a:solidFill>
                <a:latin typeface="Arial" pitchFamily="34" charset="0"/>
                <a:ea typeface="微软雅黑" pitchFamily="34" charset="-122"/>
              </a:endParaRPr>
            </a:p>
          </p:txBody>
        </p:sp>
        <p:sp>
          <p:nvSpPr>
            <p:cNvPr id="6" name="Line 4">
              <a:extLst>
                <a:ext uri="{FF2B5EF4-FFF2-40B4-BE49-F238E27FC236}">
                  <a16:creationId xmlns:a16="http://schemas.microsoft.com/office/drawing/2014/main" id="{487F55A3-359E-4998-BD2D-0CA8F023166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580" y="1546"/>
              <a:ext cx="217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dirty="0">
                <a:solidFill>
                  <a:srgbClr val="000000"/>
                </a:solidFill>
                <a:latin typeface="Arial" pitchFamily="34" charset="0"/>
                <a:ea typeface="微软雅黑" pitchFamily="34" charset="-122"/>
              </a:endParaRPr>
            </a:p>
          </p:txBody>
        </p:sp>
        <p:sp>
          <p:nvSpPr>
            <p:cNvPr id="7" name="Line 5">
              <a:extLst>
                <a:ext uri="{FF2B5EF4-FFF2-40B4-BE49-F238E27FC236}">
                  <a16:creationId xmlns:a16="http://schemas.microsoft.com/office/drawing/2014/main" id="{54098CA5-9F9D-4FF5-8927-91AC653D863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580" y="1930"/>
              <a:ext cx="217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dirty="0">
                <a:solidFill>
                  <a:srgbClr val="000000"/>
                </a:solidFill>
                <a:latin typeface="Arial" pitchFamily="34" charset="0"/>
                <a:ea typeface="微软雅黑" pitchFamily="34" charset="-122"/>
              </a:endParaRPr>
            </a:p>
          </p:txBody>
        </p:sp>
        <p:sp>
          <p:nvSpPr>
            <p:cNvPr id="8" name="Line 6">
              <a:extLst>
                <a:ext uri="{FF2B5EF4-FFF2-40B4-BE49-F238E27FC236}">
                  <a16:creationId xmlns:a16="http://schemas.microsoft.com/office/drawing/2014/main" id="{AEB86C3B-F5DE-4D5D-98E3-75B21630E43D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152" y="1930"/>
              <a:ext cx="1428" cy="2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dirty="0">
                <a:solidFill>
                  <a:srgbClr val="000000"/>
                </a:solidFill>
                <a:latin typeface="Arial" pitchFamily="34" charset="0"/>
                <a:ea typeface="微软雅黑" pitchFamily="34" charset="-122"/>
              </a:endParaRPr>
            </a:p>
          </p:txBody>
        </p:sp>
        <p:sp>
          <p:nvSpPr>
            <p:cNvPr id="9" name="Line 7">
              <a:extLst>
                <a:ext uri="{FF2B5EF4-FFF2-40B4-BE49-F238E27FC236}">
                  <a16:creationId xmlns:a16="http://schemas.microsoft.com/office/drawing/2014/main" id="{E96AACFE-2E60-496A-B736-95EBB994220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584" y="1546"/>
              <a:ext cx="0" cy="38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dirty="0">
                <a:solidFill>
                  <a:srgbClr val="000000"/>
                </a:solidFill>
                <a:latin typeface="Arial" pitchFamily="34" charset="0"/>
                <a:ea typeface="微软雅黑" pitchFamily="34" charset="-122"/>
              </a:endParaRPr>
            </a:p>
          </p:txBody>
        </p:sp>
        <p:sp>
          <p:nvSpPr>
            <p:cNvPr id="10" name="Rectangle 8">
              <a:extLst>
                <a:ext uri="{FF2B5EF4-FFF2-40B4-BE49-F238E27FC236}">
                  <a16:creationId xmlns:a16="http://schemas.microsoft.com/office/drawing/2014/main" id="{764E23DA-0D54-492A-929A-AEA129DBCA5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84" y="1642"/>
              <a:ext cx="283" cy="1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300" b="1" dirty="0">
                  <a:solidFill>
                    <a:srgbClr val="000000"/>
                  </a:solidFill>
                  <a:latin typeface="Arial" pitchFamily="34" charset="0"/>
                  <a:ea typeface="微软雅黑" pitchFamily="34" charset="-122"/>
                </a:rPr>
                <a:t>概念</a:t>
              </a:r>
            </a:p>
          </p:txBody>
        </p:sp>
        <p:sp>
          <p:nvSpPr>
            <p:cNvPr id="11" name="Line 9">
              <a:extLst>
                <a:ext uri="{FF2B5EF4-FFF2-40B4-BE49-F238E27FC236}">
                  <a16:creationId xmlns:a16="http://schemas.microsoft.com/office/drawing/2014/main" id="{A6A4FFCC-93D5-4DEE-AA70-E28A8ED7E7F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408" y="1546"/>
              <a:ext cx="0" cy="38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dirty="0">
                <a:solidFill>
                  <a:srgbClr val="000000"/>
                </a:solidFill>
                <a:latin typeface="Arial" pitchFamily="34" charset="0"/>
                <a:ea typeface="微软雅黑" pitchFamily="34" charset="-122"/>
              </a:endParaRPr>
            </a:p>
          </p:txBody>
        </p:sp>
        <p:sp>
          <p:nvSpPr>
            <p:cNvPr id="12" name="Line 10">
              <a:extLst>
                <a:ext uri="{FF2B5EF4-FFF2-40B4-BE49-F238E27FC236}">
                  <a16:creationId xmlns:a16="http://schemas.microsoft.com/office/drawing/2014/main" id="{C84679C0-DE28-4E14-BC4B-DB1B0588329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128" y="1546"/>
              <a:ext cx="0" cy="38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dirty="0">
                <a:solidFill>
                  <a:srgbClr val="000000"/>
                </a:solidFill>
                <a:latin typeface="Arial" pitchFamily="34" charset="0"/>
                <a:ea typeface="微软雅黑" pitchFamily="34" charset="-122"/>
              </a:endParaRPr>
            </a:p>
          </p:txBody>
        </p:sp>
        <p:sp>
          <p:nvSpPr>
            <p:cNvPr id="13" name="Line 11">
              <a:extLst>
                <a:ext uri="{FF2B5EF4-FFF2-40B4-BE49-F238E27FC236}">
                  <a16:creationId xmlns:a16="http://schemas.microsoft.com/office/drawing/2014/main" id="{01E71530-8F1E-4EF7-B08A-A1627F5E01B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752" y="1546"/>
              <a:ext cx="0" cy="38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dirty="0">
                <a:solidFill>
                  <a:srgbClr val="000000"/>
                </a:solidFill>
                <a:latin typeface="Arial" pitchFamily="34" charset="0"/>
                <a:ea typeface="微软雅黑" pitchFamily="34" charset="-122"/>
              </a:endParaRPr>
            </a:p>
          </p:txBody>
        </p:sp>
        <p:sp>
          <p:nvSpPr>
            <p:cNvPr id="14" name="Rectangle 12">
              <a:extLst>
                <a:ext uri="{FF2B5EF4-FFF2-40B4-BE49-F238E27FC236}">
                  <a16:creationId xmlns:a16="http://schemas.microsoft.com/office/drawing/2014/main" id="{85081969-9750-4704-8FA9-9DBA3DB5EE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3" y="1642"/>
              <a:ext cx="285" cy="1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300" b="1" dirty="0">
                  <a:solidFill>
                    <a:srgbClr val="000000"/>
                  </a:solidFill>
                  <a:latin typeface="Arial" pitchFamily="34" charset="0"/>
                  <a:ea typeface="微软雅黑" pitchFamily="34" charset="-122"/>
                </a:rPr>
                <a:t>开发</a:t>
              </a:r>
            </a:p>
          </p:txBody>
        </p:sp>
        <p:sp>
          <p:nvSpPr>
            <p:cNvPr id="15" name="Rectangle 13">
              <a:extLst>
                <a:ext uri="{FF2B5EF4-FFF2-40B4-BE49-F238E27FC236}">
                  <a16:creationId xmlns:a16="http://schemas.microsoft.com/office/drawing/2014/main" id="{A7AA71DC-DF5E-4022-9A08-A3A90D92253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52" y="1642"/>
              <a:ext cx="416" cy="1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300" b="1" dirty="0">
                  <a:solidFill>
                    <a:srgbClr val="000000"/>
                  </a:solidFill>
                  <a:latin typeface="Arial" pitchFamily="34" charset="0"/>
                  <a:ea typeface="微软雅黑" pitchFamily="34" charset="-122"/>
                </a:rPr>
                <a:t>验证</a:t>
              </a:r>
            </a:p>
          </p:txBody>
        </p:sp>
        <p:sp>
          <p:nvSpPr>
            <p:cNvPr id="16" name="Rectangle 14">
              <a:extLst>
                <a:ext uri="{FF2B5EF4-FFF2-40B4-BE49-F238E27FC236}">
                  <a16:creationId xmlns:a16="http://schemas.microsoft.com/office/drawing/2014/main" id="{A408FEEB-466F-4DFC-A3C1-2FC6D9FFD1B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52" y="1651"/>
              <a:ext cx="285" cy="1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300" b="1" dirty="0">
                  <a:solidFill>
                    <a:srgbClr val="000000"/>
                  </a:solidFill>
                  <a:latin typeface="Arial" pitchFamily="34" charset="0"/>
                  <a:ea typeface="微软雅黑" pitchFamily="34" charset="-122"/>
                </a:rPr>
                <a:t>发布</a:t>
              </a:r>
            </a:p>
          </p:txBody>
        </p:sp>
        <p:sp>
          <p:nvSpPr>
            <p:cNvPr id="17" name="Rectangle 15">
              <a:extLst>
                <a:ext uri="{FF2B5EF4-FFF2-40B4-BE49-F238E27FC236}">
                  <a16:creationId xmlns:a16="http://schemas.microsoft.com/office/drawing/2014/main" id="{3E7F6E8C-6C0D-4661-B510-8069B578D6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04" y="1162"/>
              <a:ext cx="565" cy="1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300" b="1" dirty="0">
                  <a:solidFill>
                    <a:srgbClr val="000000"/>
                  </a:solidFill>
                  <a:latin typeface="Arial" pitchFamily="34" charset="0"/>
                  <a:ea typeface="微软雅黑" pitchFamily="34" charset="-122"/>
                </a:rPr>
                <a:t>项目启动</a:t>
              </a:r>
            </a:p>
          </p:txBody>
        </p:sp>
        <p:sp>
          <p:nvSpPr>
            <p:cNvPr id="18" name="Line 19">
              <a:extLst>
                <a:ext uri="{FF2B5EF4-FFF2-40B4-BE49-F238E27FC236}">
                  <a16:creationId xmlns:a16="http://schemas.microsoft.com/office/drawing/2014/main" id="{559C270B-0B32-4B19-8056-91F49E1AE57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92" y="1354"/>
              <a:ext cx="0" cy="81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dirty="0">
                <a:solidFill>
                  <a:srgbClr val="000000"/>
                </a:solidFill>
                <a:latin typeface="Arial" pitchFamily="34" charset="0"/>
                <a:ea typeface="微软雅黑" pitchFamily="34" charset="-122"/>
              </a:endParaRPr>
            </a:p>
          </p:txBody>
        </p:sp>
        <p:sp>
          <p:nvSpPr>
            <p:cNvPr id="19" name="Line 20">
              <a:extLst>
                <a:ext uri="{FF2B5EF4-FFF2-40B4-BE49-F238E27FC236}">
                  <a16:creationId xmlns:a16="http://schemas.microsoft.com/office/drawing/2014/main" id="{F7B913AD-7CA6-472E-B081-0ACB3D949B1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968" y="1450"/>
              <a:ext cx="0" cy="62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dirty="0">
                <a:solidFill>
                  <a:srgbClr val="000000"/>
                </a:solidFill>
                <a:latin typeface="Arial" pitchFamily="34" charset="0"/>
                <a:ea typeface="微软雅黑" pitchFamily="34" charset="-122"/>
              </a:endParaRPr>
            </a:p>
          </p:txBody>
        </p:sp>
        <p:sp>
          <p:nvSpPr>
            <p:cNvPr id="20" name="Rectangle 21">
              <a:extLst>
                <a:ext uri="{FF2B5EF4-FFF2-40B4-BE49-F238E27FC236}">
                  <a16:creationId xmlns:a16="http://schemas.microsoft.com/office/drawing/2014/main" id="{26B1BBDC-20CB-40BE-99DC-73706CBCBC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57" y="1641"/>
              <a:ext cx="236" cy="1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300" b="1" dirty="0">
                  <a:solidFill>
                    <a:srgbClr val="000000"/>
                  </a:solidFill>
                  <a:latin typeface="Arial" pitchFamily="34" charset="0"/>
                  <a:ea typeface="微软雅黑" pitchFamily="34" charset="-122"/>
                </a:rPr>
                <a:t>立项</a:t>
              </a:r>
            </a:p>
          </p:txBody>
        </p:sp>
      </p:grpSp>
      <p:sp>
        <p:nvSpPr>
          <p:cNvPr id="21" name="Rectangle 26">
            <a:extLst>
              <a:ext uri="{FF2B5EF4-FFF2-40B4-BE49-F238E27FC236}">
                <a16:creationId xmlns:a16="http://schemas.microsoft.com/office/drawing/2014/main" id="{930EC34F-3DB2-4829-BFD8-FCF968AC8189}"/>
              </a:ext>
            </a:extLst>
          </p:cNvPr>
          <p:cNvSpPr>
            <a:spLocks noChangeArrowheads="1"/>
          </p:cNvSpPr>
          <p:nvPr/>
        </p:nvSpPr>
        <p:spPr bwMode="auto">
          <a:xfrm>
            <a:off x="9101840" y="1551247"/>
            <a:ext cx="1186489" cy="200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300" b="1" dirty="0">
                <a:solidFill>
                  <a:srgbClr val="000000"/>
                </a:solidFill>
                <a:latin typeface="Arial" pitchFamily="34" charset="0"/>
                <a:ea typeface="微软雅黑" pitchFamily="34" charset="-122"/>
              </a:rPr>
              <a:t>生命周期</a:t>
            </a:r>
          </a:p>
        </p:txBody>
      </p:sp>
      <p:sp>
        <p:nvSpPr>
          <p:cNvPr id="22" name="Line 27">
            <a:extLst>
              <a:ext uri="{FF2B5EF4-FFF2-40B4-BE49-F238E27FC236}">
                <a16:creationId xmlns:a16="http://schemas.microsoft.com/office/drawing/2014/main" id="{75B8FB05-9AC1-472F-8A25-68D32187105A}"/>
              </a:ext>
            </a:extLst>
          </p:cNvPr>
          <p:cNvSpPr>
            <a:spLocks noChangeShapeType="1"/>
          </p:cNvSpPr>
          <p:nvPr/>
        </p:nvSpPr>
        <p:spPr bwMode="auto">
          <a:xfrm>
            <a:off x="8524903" y="1431407"/>
            <a:ext cx="2392092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0000" tIns="46800" rIns="90000" bIns="4680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zh-CN" altLang="en-US" dirty="0">
              <a:solidFill>
                <a:srgbClr val="000000"/>
              </a:solidFill>
              <a:latin typeface="Arial" pitchFamily="34" charset="0"/>
              <a:ea typeface="微软雅黑" pitchFamily="34" charset="-122"/>
            </a:endParaRPr>
          </a:p>
        </p:txBody>
      </p:sp>
      <p:sp>
        <p:nvSpPr>
          <p:cNvPr id="23" name="Line 28">
            <a:extLst>
              <a:ext uri="{FF2B5EF4-FFF2-40B4-BE49-F238E27FC236}">
                <a16:creationId xmlns:a16="http://schemas.microsoft.com/office/drawing/2014/main" id="{DA778D1F-617C-4BF3-99FE-0D1F46469ED9}"/>
              </a:ext>
            </a:extLst>
          </p:cNvPr>
          <p:cNvSpPr>
            <a:spLocks noChangeShapeType="1"/>
          </p:cNvSpPr>
          <p:nvPr/>
        </p:nvSpPr>
        <p:spPr bwMode="auto">
          <a:xfrm>
            <a:off x="8524903" y="1920130"/>
            <a:ext cx="2392092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0000" tIns="46800" rIns="90000" bIns="4680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zh-CN" altLang="en-US" dirty="0">
              <a:solidFill>
                <a:srgbClr val="000000"/>
              </a:solidFill>
              <a:latin typeface="Arial" pitchFamily="34" charset="0"/>
              <a:ea typeface="微软雅黑" pitchFamily="34" charset="-122"/>
            </a:endParaRPr>
          </a:p>
        </p:txBody>
      </p:sp>
      <p:sp>
        <p:nvSpPr>
          <p:cNvPr id="24" name="Rectangle 29">
            <a:extLst>
              <a:ext uri="{FF2B5EF4-FFF2-40B4-BE49-F238E27FC236}">
                <a16:creationId xmlns:a16="http://schemas.microsoft.com/office/drawing/2014/main" id="{072ED5DA-24F6-427B-BAB1-F4810AD5276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51176" y="392890"/>
            <a:ext cx="1258759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900" b="1" dirty="0">
                <a:solidFill>
                  <a:srgbClr val="000000"/>
                </a:solidFill>
                <a:latin typeface="Arial" pitchFamily="34" charset="0"/>
                <a:ea typeface="微软雅黑" pitchFamily="34" charset="-122"/>
              </a:rPr>
              <a:t>产品开发（</a:t>
            </a:r>
            <a:r>
              <a:rPr lang="en-US" altLang="zh-CN" sz="1900" b="1" dirty="0">
                <a:solidFill>
                  <a:srgbClr val="000000"/>
                </a:solidFill>
                <a:latin typeface="Arial" pitchFamily="34" charset="0"/>
                <a:ea typeface="微软雅黑" pitchFamily="34" charset="-122"/>
              </a:rPr>
              <a:t>PDT</a:t>
            </a:r>
            <a:r>
              <a:rPr lang="zh-CN" altLang="en-US" sz="1900" b="1" dirty="0">
                <a:solidFill>
                  <a:srgbClr val="000000"/>
                </a:solidFill>
                <a:latin typeface="Arial" pitchFamily="34" charset="0"/>
                <a:ea typeface="微软雅黑" pitchFamily="34" charset="-122"/>
              </a:rPr>
              <a:t>）</a:t>
            </a:r>
            <a:endParaRPr lang="en-US" altLang="zh-CN" sz="1900" b="1" dirty="0">
              <a:solidFill>
                <a:srgbClr val="000000"/>
              </a:solidFill>
              <a:latin typeface="Arial" pitchFamily="34" charset="0"/>
              <a:ea typeface="微软雅黑" pitchFamily="34" charset="-122"/>
            </a:endParaRPr>
          </a:p>
        </p:txBody>
      </p:sp>
      <p:sp>
        <p:nvSpPr>
          <p:cNvPr id="25" name="Rectangle 30">
            <a:extLst>
              <a:ext uri="{FF2B5EF4-FFF2-40B4-BE49-F238E27FC236}">
                <a16:creationId xmlns:a16="http://schemas.microsoft.com/office/drawing/2014/main" id="{CF4C230F-8999-400B-83FE-9D7C51F22A27}"/>
              </a:ext>
            </a:extLst>
          </p:cNvPr>
          <p:cNvSpPr>
            <a:spLocks noChangeArrowheads="1"/>
          </p:cNvSpPr>
          <p:nvPr/>
        </p:nvSpPr>
        <p:spPr bwMode="auto">
          <a:xfrm>
            <a:off x="8524903" y="606334"/>
            <a:ext cx="2254991" cy="292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900" b="1" dirty="0">
                <a:solidFill>
                  <a:srgbClr val="000000"/>
                </a:solidFill>
                <a:latin typeface="Arial" pitchFamily="34" charset="0"/>
                <a:ea typeface="微软雅黑" pitchFamily="34" charset="-122"/>
              </a:rPr>
              <a:t>产品销售及服务交付</a:t>
            </a:r>
          </a:p>
        </p:txBody>
      </p:sp>
      <p:sp>
        <p:nvSpPr>
          <p:cNvPr id="26" name="Rectangle 31">
            <a:extLst>
              <a:ext uri="{FF2B5EF4-FFF2-40B4-BE49-F238E27FC236}">
                <a16:creationId xmlns:a16="http://schemas.microsoft.com/office/drawing/2014/main" id="{5F10F2E0-0802-4FFA-B339-DDE2F91D58A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47639" y="531674"/>
            <a:ext cx="1564060" cy="3448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900" b="1" dirty="0">
                <a:solidFill>
                  <a:srgbClr val="000000"/>
                </a:solidFill>
                <a:latin typeface="Arial" pitchFamily="34" charset="0"/>
                <a:ea typeface="微软雅黑" pitchFamily="34" charset="-122"/>
              </a:rPr>
              <a:t>产品规划</a:t>
            </a:r>
          </a:p>
        </p:txBody>
      </p:sp>
      <p:sp>
        <p:nvSpPr>
          <p:cNvPr id="27" name="AutoShape 32">
            <a:extLst>
              <a:ext uri="{FF2B5EF4-FFF2-40B4-BE49-F238E27FC236}">
                <a16:creationId xmlns:a16="http://schemas.microsoft.com/office/drawing/2014/main" id="{FE0676DD-B229-4E39-8AA4-5D9A00FE4C3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36677" y="1397703"/>
            <a:ext cx="644025" cy="179760"/>
          </a:xfrm>
          <a:prstGeom prst="rightArrow">
            <a:avLst>
              <a:gd name="adj1" fmla="val 50000"/>
              <a:gd name="adj2" fmla="val 87500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zh-CN" altLang="zh-CN" b="1" dirty="0">
              <a:solidFill>
                <a:srgbClr val="000000"/>
              </a:solidFill>
              <a:latin typeface="Arial" pitchFamily="34" charset="0"/>
              <a:ea typeface="微软雅黑" pitchFamily="34" charset="-122"/>
            </a:endParaRPr>
          </a:p>
        </p:txBody>
      </p:sp>
      <p:sp>
        <p:nvSpPr>
          <p:cNvPr id="28" name="Rectangle 33">
            <a:extLst>
              <a:ext uri="{FF2B5EF4-FFF2-40B4-BE49-F238E27FC236}">
                <a16:creationId xmlns:a16="http://schemas.microsoft.com/office/drawing/2014/main" id="{C7FD2421-DFE2-42BA-85BD-B46AFDF216B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27154" y="1144916"/>
            <a:ext cx="920035" cy="234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300" b="1" dirty="0">
                <a:solidFill>
                  <a:srgbClr val="000000"/>
                </a:solidFill>
                <a:latin typeface="Arial" pitchFamily="34" charset="0"/>
                <a:ea typeface="微软雅黑" pitchFamily="34" charset="-122"/>
              </a:rPr>
              <a:t>需求管理</a:t>
            </a:r>
          </a:p>
        </p:txBody>
      </p:sp>
      <p:sp>
        <p:nvSpPr>
          <p:cNvPr id="29" name="AutoShape 34">
            <a:extLst>
              <a:ext uri="{FF2B5EF4-FFF2-40B4-BE49-F238E27FC236}">
                <a16:creationId xmlns:a16="http://schemas.microsoft.com/office/drawing/2014/main" id="{D64C1855-2489-4081-AD41-EEABCBCF5EC1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12688" y="1936982"/>
            <a:ext cx="644025" cy="179760"/>
          </a:xfrm>
          <a:prstGeom prst="rightArrow">
            <a:avLst>
              <a:gd name="adj1" fmla="val 50000"/>
              <a:gd name="adj2" fmla="val 87500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zh-CN" altLang="zh-CN" b="1" dirty="0">
              <a:solidFill>
                <a:srgbClr val="000000"/>
              </a:solidFill>
              <a:latin typeface="Arial" pitchFamily="34" charset="0"/>
              <a:ea typeface="微软雅黑" pitchFamily="34" charset="-122"/>
            </a:endParaRPr>
          </a:p>
        </p:txBody>
      </p:sp>
      <p:sp>
        <p:nvSpPr>
          <p:cNvPr id="30" name="Rectangle 35">
            <a:extLst>
              <a:ext uri="{FF2B5EF4-FFF2-40B4-BE49-F238E27FC236}">
                <a16:creationId xmlns:a16="http://schemas.microsoft.com/office/drawing/2014/main" id="{DF177C60-8CB9-452C-855E-0BA0BFF9D3B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54916" y="1701047"/>
            <a:ext cx="920035" cy="234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300" b="1" dirty="0">
                <a:solidFill>
                  <a:srgbClr val="000000"/>
                </a:solidFill>
                <a:latin typeface="Arial" pitchFamily="34" charset="0"/>
                <a:ea typeface="微软雅黑" pitchFamily="34" charset="-122"/>
              </a:rPr>
              <a:t>路标规划</a:t>
            </a:r>
          </a:p>
        </p:txBody>
      </p:sp>
      <p:sp>
        <p:nvSpPr>
          <p:cNvPr id="31" name="Line 36">
            <a:extLst>
              <a:ext uri="{FF2B5EF4-FFF2-40B4-BE49-F238E27FC236}">
                <a16:creationId xmlns:a16="http://schemas.microsoft.com/office/drawing/2014/main" id="{7D00EF57-ABAC-4162-A5D4-BF2D85FA55A9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1532635" y="946431"/>
            <a:ext cx="966037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zh-CN" altLang="en-US" dirty="0">
              <a:solidFill>
                <a:srgbClr val="000000"/>
              </a:solidFill>
              <a:latin typeface="Arial" pitchFamily="34" charset="0"/>
              <a:ea typeface="微软雅黑" pitchFamily="34" charset="-122"/>
            </a:endParaRPr>
          </a:p>
        </p:txBody>
      </p:sp>
      <p:sp>
        <p:nvSpPr>
          <p:cNvPr id="32" name="Line 68">
            <a:extLst>
              <a:ext uri="{FF2B5EF4-FFF2-40B4-BE49-F238E27FC236}">
                <a16:creationId xmlns:a16="http://schemas.microsoft.com/office/drawing/2014/main" id="{55384997-4B7A-4BD0-A07A-AF69099C4A8E}"/>
              </a:ext>
            </a:extLst>
          </p:cNvPr>
          <p:cNvSpPr>
            <a:spLocks noChangeShapeType="1"/>
          </p:cNvSpPr>
          <p:nvPr/>
        </p:nvSpPr>
        <p:spPr bwMode="auto">
          <a:xfrm>
            <a:off x="1440632" y="2909861"/>
            <a:ext cx="9844377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zh-CN" altLang="en-US" dirty="0">
              <a:solidFill>
                <a:srgbClr val="000000"/>
              </a:solidFill>
              <a:latin typeface="Arial" pitchFamily="34" charset="0"/>
              <a:ea typeface="微软雅黑" pitchFamily="34" charset="-122"/>
            </a:endParaRPr>
          </a:p>
        </p:txBody>
      </p:sp>
      <p:sp>
        <p:nvSpPr>
          <p:cNvPr id="33" name="Oval 74">
            <a:extLst>
              <a:ext uri="{FF2B5EF4-FFF2-40B4-BE49-F238E27FC236}">
                <a16:creationId xmlns:a16="http://schemas.microsoft.com/office/drawing/2014/main" id="{CDA13853-F66A-4429-AD17-790C91CFCCCB}"/>
              </a:ext>
            </a:extLst>
          </p:cNvPr>
          <p:cNvSpPr>
            <a:spLocks noChangeArrowheads="1"/>
          </p:cNvSpPr>
          <p:nvPr/>
        </p:nvSpPr>
        <p:spPr bwMode="auto">
          <a:xfrm>
            <a:off x="980614" y="361803"/>
            <a:ext cx="3607305" cy="2441445"/>
          </a:xfrm>
          <a:prstGeom prst="ellipse">
            <a:avLst/>
          </a:prstGeom>
          <a:noFill/>
          <a:ln w="38100">
            <a:solidFill>
              <a:srgbClr val="FF3300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zh-CN" altLang="zh-CN" b="1" dirty="0">
              <a:solidFill>
                <a:srgbClr val="000000"/>
              </a:solidFill>
              <a:latin typeface="Arial" pitchFamily="34" charset="0"/>
              <a:ea typeface="微软雅黑" pitchFamily="34" charset="-122"/>
            </a:endParaRPr>
          </a:p>
        </p:txBody>
      </p:sp>
      <p:sp>
        <p:nvSpPr>
          <p:cNvPr id="35" name="Oval 76">
            <a:extLst>
              <a:ext uri="{FF2B5EF4-FFF2-40B4-BE49-F238E27FC236}">
                <a16:creationId xmlns:a16="http://schemas.microsoft.com/office/drawing/2014/main" id="{817071DF-1B2F-4C19-9BA6-7D92AEF71C3D}"/>
              </a:ext>
            </a:extLst>
          </p:cNvPr>
          <p:cNvSpPr>
            <a:spLocks noChangeArrowheads="1"/>
          </p:cNvSpPr>
          <p:nvPr/>
        </p:nvSpPr>
        <p:spPr bwMode="auto">
          <a:xfrm>
            <a:off x="7717955" y="361803"/>
            <a:ext cx="3563221" cy="2441443"/>
          </a:xfrm>
          <a:prstGeom prst="ellipse">
            <a:avLst/>
          </a:prstGeom>
          <a:noFill/>
          <a:ln w="38100">
            <a:solidFill>
              <a:srgbClr val="FF3300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zh-CN" altLang="zh-CN" b="1" dirty="0">
              <a:solidFill>
                <a:srgbClr val="000000"/>
              </a:solidFill>
              <a:latin typeface="Arial" pitchFamily="34" charset="0"/>
              <a:ea typeface="微软雅黑" pitchFamily="34" charset="-122"/>
            </a:endParaRPr>
          </a:p>
        </p:txBody>
      </p:sp>
      <p:sp>
        <p:nvSpPr>
          <p:cNvPr id="36" name="文本框 35">
            <a:extLst>
              <a:ext uri="{FF2B5EF4-FFF2-40B4-BE49-F238E27FC236}">
                <a16:creationId xmlns:a16="http://schemas.microsoft.com/office/drawing/2014/main" id="{9C1462BD-7C35-4AB3-B89E-0BA89088218F}"/>
              </a:ext>
            </a:extLst>
          </p:cNvPr>
          <p:cNvSpPr txBox="1"/>
          <p:nvPr/>
        </p:nvSpPr>
        <p:spPr>
          <a:xfrm>
            <a:off x="4407003" y="1139073"/>
            <a:ext cx="41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rgbClr val="FF0000"/>
                </a:solidFill>
              </a:rPr>
              <a:t>√</a:t>
            </a:r>
          </a:p>
        </p:txBody>
      </p:sp>
      <p:sp>
        <p:nvSpPr>
          <p:cNvPr id="37" name="文本框 36">
            <a:extLst>
              <a:ext uri="{FF2B5EF4-FFF2-40B4-BE49-F238E27FC236}">
                <a16:creationId xmlns:a16="http://schemas.microsoft.com/office/drawing/2014/main" id="{74C1DA71-11FF-4AF3-AF79-DFF3BB6FDBFA}"/>
              </a:ext>
            </a:extLst>
          </p:cNvPr>
          <p:cNvSpPr txBox="1"/>
          <p:nvPr/>
        </p:nvSpPr>
        <p:spPr>
          <a:xfrm>
            <a:off x="4234643" y="1022980"/>
            <a:ext cx="74892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100" b="1" dirty="0"/>
              <a:t>概念评审</a:t>
            </a:r>
          </a:p>
        </p:txBody>
      </p:sp>
      <p:sp>
        <p:nvSpPr>
          <p:cNvPr id="38" name="Rectangle 38">
            <a:extLst>
              <a:ext uri="{FF2B5EF4-FFF2-40B4-BE49-F238E27FC236}">
                <a16:creationId xmlns:a16="http://schemas.microsoft.com/office/drawing/2014/main" id="{112D3235-E3AD-4FCF-96D4-DD9A65FEC58A}"/>
              </a:ext>
            </a:extLst>
          </p:cNvPr>
          <p:cNvSpPr>
            <a:spLocks noChangeArrowheads="1"/>
          </p:cNvSpPr>
          <p:nvPr/>
        </p:nvSpPr>
        <p:spPr bwMode="auto">
          <a:xfrm>
            <a:off x="8935235" y="1944230"/>
            <a:ext cx="1557949" cy="9694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zh-CN" altLang="en-US" sz="1050" b="1" dirty="0">
                <a:solidFill>
                  <a:srgbClr val="000000"/>
                </a:solidFill>
                <a:latin typeface="Arial" pitchFamily="34" charset="0"/>
                <a:ea typeface="微软雅黑" pitchFamily="34" charset="-122"/>
              </a:rPr>
              <a:t>销售统计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zh-CN" altLang="en-US" sz="1050" b="1" dirty="0">
                <a:solidFill>
                  <a:srgbClr val="000000"/>
                </a:solidFill>
                <a:latin typeface="Arial" pitchFamily="34" charset="0"/>
                <a:ea typeface="微软雅黑" pitchFamily="34" charset="-122"/>
              </a:rPr>
              <a:t>市场分析策划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zh-CN" altLang="en-US" sz="1050" b="1" dirty="0">
                <a:solidFill>
                  <a:srgbClr val="000000"/>
                </a:solidFill>
                <a:latin typeface="Arial" pitchFamily="34" charset="0"/>
                <a:ea typeface="微软雅黑" pitchFamily="34" charset="-122"/>
              </a:rPr>
              <a:t>产品批量生产</a:t>
            </a:r>
            <a:endParaRPr lang="en-US" altLang="zh-CN" sz="1050" b="1" dirty="0">
              <a:solidFill>
                <a:srgbClr val="000000"/>
              </a:solidFill>
              <a:latin typeface="Arial" pitchFamily="34" charset="0"/>
              <a:ea typeface="微软雅黑" pitchFamily="34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zh-CN" altLang="en-US" sz="1050" b="1" dirty="0">
                <a:solidFill>
                  <a:srgbClr val="000000"/>
                </a:solidFill>
                <a:latin typeface="Arial" pitchFamily="34" charset="0"/>
                <a:ea typeface="微软雅黑" pitchFamily="34" charset="-122"/>
              </a:rPr>
              <a:t>技术支持及服务</a:t>
            </a:r>
            <a:endParaRPr lang="en-US" altLang="zh-CN" sz="1050" b="1" dirty="0">
              <a:solidFill>
                <a:srgbClr val="000000"/>
              </a:solidFill>
              <a:latin typeface="Arial" pitchFamily="34" charset="0"/>
              <a:ea typeface="微软雅黑" pitchFamily="34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zh-CN" altLang="en-US" sz="1050" b="1" dirty="0">
                <a:solidFill>
                  <a:srgbClr val="000000"/>
                </a:solidFill>
                <a:latin typeface="Arial" pitchFamily="34" charset="0"/>
                <a:ea typeface="微软雅黑" pitchFamily="34" charset="-122"/>
              </a:rPr>
              <a:t>价格核准监控</a:t>
            </a:r>
            <a:endParaRPr lang="en-US" altLang="zh-CN" sz="1050" b="1" dirty="0">
              <a:solidFill>
                <a:srgbClr val="000000"/>
              </a:solidFill>
              <a:latin typeface="Arial" pitchFamily="34" charset="0"/>
              <a:ea typeface="微软雅黑" pitchFamily="34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zh-CN" altLang="en-US" sz="1050" b="1" dirty="0">
                <a:solidFill>
                  <a:srgbClr val="000000"/>
                </a:solidFill>
                <a:latin typeface="Arial" pitchFamily="34" charset="0"/>
                <a:ea typeface="微软雅黑" pitchFamily="34" charset="-122"/>
              </a:rPr>
              <a:t>重点客户回访</a:t>
            </a:r>
          </a:p>
        </p:txBody>
      </p:sp>
      <p:sp>
        <p:nvSpPr>
          <p:cNvPr id="39" name="文本框 38">
            <a:extLst>
              <a:ext uri="{FF2B5EF4-FFF2-40B4-BE49-F238E27FC236}">
                <a16:creationId xmlns:a16="http://schemas.microsoft.com/office/drawing/2014/main" id="{30191923-EA77-4376-BF9A-5D72BE8F1524}"/>
              </a:ext>
            </a:extLst>
          </p:cNvPr>
          <p:cNvSpPr txBox="1"/>
          <p:nvPr/>
        </p:nvSpPr>
        <p:spPr>
          <a:xfrm>
            <a:off x="5251553" y="1259723"/>
            <a:ext cx="41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rgbClr val="FF0000"/>
                </a:solidFill>
              </a:rPr>
              <a:t>√</a:t>
            </a:r>
          </a:p>
        </p:txBody>
      </p:sp>
      <p:sp>
        <p:nvSpPr>
          <p:cNvPr id="40" name="文本框 39">
            <a:extLst>
              <a:ext uri="{FF2B5EF4-FFF2-40B4-BE49-F238E27FC236}">
                <a16:creationId xmlns:a16="http://schemas.microsoft.com/office/drawing/2014/main" id="{C07F9DDC-D1C4-4738-82DE-D4B7D4D8CC86}"/>
              </a:ext>
            </a:extLst>
          </p:cNvPr>
          <p:cNvSpPr txBox="1"/>
          <p:nvPr/>
        </p:nvSpPr>
        <p:spPr>
          <a:xfrm>
            <a:off x="5099798" y="1131072"/>
            <a:ext cx="74892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100" b="1" dirty="0"/>
              <a:t>立项决策</a:t>
            </a:r>
          </a:p>
        </p:txBody>
      </p:sp>
      <p:sp>
        <p:nvSpPr>
          <p:cNvPr id="41" name="文本框 40">
            <a:extLst>
              <a:ext uri="{FF2B5EF4-FFF2-40B4-BE49-F238E27FC236}">
                <a16:creationId xmlns:a16="http://schemas.microsoft.com/office/drawing/2014/main" id="{8A6A2AAE-17C7-4DEA-A6DD-0F5FC16D5E69}"/>
              </a:ext>
            </a:extLst>
          </p:cNvPr>
          <p:cNvSpPr txBox="1"/>
          <p:nvPr/>
        </p:nvSpPr>
        <p:spPr>
          <a:xfrm>
            <a:off x="6406905" y="1246741"/>
            <a:ext cx="41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rgbClr val="FF0000"/>
                </a:solidFill>
              </a:rPr>
              <a:t>√</a:t>
            </a:r>
          </a:p>
        </p:txBody>
      </p:sp>
      <p:sp>
        <p:nvSpPr>
          <p:cNvPr id="42" name="文本框 41">
            <a:extLst>
              <a:ext uri="{FF2B5EF4-FFF2-40B4-BE49-F238E27FC236}">
                <a16:creationId xmlns:a16="http://schemas.microsoft.com/office/drawing/2014/main" id="{77C05E4A-D229-4F9F-A1AB-F946FE5CE575}"/>
              </a:ext>
            </a:extLst>
          </p:cNvPr>
          <p:cNvSpPr txBox="1"/>
          <p:nvPr/>
        </p:nvSpPr>
        <p:spPr>
          <a:xfrm>
            <a:off x="6240192" y="1124405"/>
            <a:ext cx="74892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100" b="1" dirty="0"/>
              <a:t>系统初验</a:t>
            </a:r>
          </a:p>
        </p:txBody>
      </p:sp>
      <p:sp>
        <p:nvSpPr>
          <p:cNvPr id="43" name="文本框 42">
            <a:extLst>
              <a:ext uri="{FF2B5EF4-FFF2-40B4-BE49-F238E27FC236}">
                <a16:creationId xmlns:a16="http://schemas.microsoft.com/office/drawing/2014/main" id="{4E937218-5EED-4811-B23C-86668B4E6E16}"/>
              </a:ext>
            </a:extLst>
          </p:cNvPr>
          <p:cNvSpPr txBox="1"/>
          <p:nvPr/>
        </p:nvSpPr>
        <p:spPr>
          <a:xfrm>
            <a:off x="7421602" y="1246741"/>
            <a:ext cx="41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rgbClr val="FF0000"/>
                </a:solidFill>
              </a:rPr>
              <a:t>√</a:t>
            </a:r>
          </a:p>
        </p:txBody>
      </p:sp>
      <p:sp>
        <p:nvSpPr>
          <p:cNvPr id="44" name="文本框 43">
            <a:extLst>
              <a:ext uri="{FF2B5EF4-FFF2-40B4-BE49-F238E27FC236}">
                <a16:creationId xmlns:a16="http://schemas.microsoft.com/office/drawing/2014/main" id="{ADADFED6-8F51-43FF-9A8C-C2C88FD4222D}"/>
              </a:ext>
            </a:extLst>
          </p:cNvPr>
          <p:cNvSpPr txBox="1"/>
          <p:nvPr/>
        </p:nvSpPr>
        <p:spPr>
          <a:xfrm>
            <a:off x="7286295" y="1131072"/>
            <a:ext cx="74892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100" b="1" dirty="0"/>
              <a:t>产品发布</a:t>
            </a:r>
          </a:p>
        </p:txBody>
      </p:sp>
    </p:spTree>
    <p:extLst>
      <p:ext uri="{BB962C8B-B14F-4D97-AF65-F5344CB8AC3E}">
        <p14:creationId xmlns:p14="http://schemas.microsoft.com/office/powerpoint/2010/main" val="12103300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54</Words>
  <Application>Microsoft Office PowerPoint</Application>
  <PresentationFormat>宽屏</PresentationFormat>
  <Paragraphs>26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5" baseType="lpstr">
      <vt:lpstr>等线</vt:lpstr>
      <vt:lpstr>等线 Light</vt:lpstr>
      <vt:lpstr>Arial</vt:lpstr>
      <vt:lpstr>Office 主题​​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段斌</dc:creator>
  <cp:lastModifiedBy>斌 段</cp:lastModifiedBy>
  <cp:revision>4</cp:revision>
  <dcterms:created xsi:type="dcterms:W3CDTF">2020-03-26T12:17:38Z</dcterms:created>
  <dcterms:modified xsi:type="dcterms:W3CDTF">2020-04-07T11:52:20Z</dcterms:modified>
</cp:coreProperties>
</file>